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sldIdLst>
    <p:sldId id="265" r:id="rId4"/>
    <p:sldId id="276" r:id="rId5"/>
    <p:sldId id="271" r:id="rId6"/>
    <p:sldId id="264" r:id="rId7"/>
    <p:sldId id="268" r:id="rId8"/>
    <p:sldId id="270" r:id="rId9"/>
    <p:sldId id="269" r:id="rId10"/>
    <p:sldId id="272" r:id="rId11"/>
    <p:sldId id="258" r:id="rId12"/>
    <p:sldId id="257" r:id="rId13"/>
    <p:sldId id="259" r:id="rId14"/>
    <p:sldId id="273" r:id="rId15"/>
    <p:sldId id="261" r:id="rId16"/>
    <p:sldId id="275" r:id="rId17"/>
    <p:sldId id="260" r:id="rId18"/>
    <p:sldId id="274" r:id="rId19"/>
    <p:sldId id="262" r:id="rId20"/>
    <p:sldId id="267" r:id="rId21"/>
    <p:sldId id="277" r:id="rId22"/>
    <p:sldId id="26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7" d="100"/>
          <a:sy n="47" d="100"/>
        </p:scale>
        <p:origin x="64" y="13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Shand" userId="a29e11b4-bfa0-4cd2-aa9e-39c54b8939e2" providerId="ADAL" clId="{2B11508A-68A3-4DEB-BBBA-A885148A0F74}"/>
    <pc:docChg chg="custSel addSld delSld modSld sldOrd modMainMaster">
      <pc:chgData name="Adam Shand" userId="a29e11b4-bfa0-4cd2-aa9e-39c54b8939e2" providerId="ADAL" clId="{2B11508A-68A3-4DEB-BBBA-A885148A0F74}" dt="2023-02-10T01:12:13.729" v="218"/>
      <pc:docMkLst>
        <pc:docMk/>
      </pc:docMkLst>
      <pc:sldChg chg="addSp delSp modSp del mod">
        <pc:chgData name="Adam Shand" userId="a29e11b4-bfa0-4cd2-aa9e-39c54b8939e2" providerId="ADAL" clId="{2B11508A-68A3-4DEB-BBBA-A885148A0F74}" dt="2023-01-29T21:57:13.124" v="74" actId="47"/>
        <pc:sldMkLst>
          <pc:docMk/>
          <pc:sldMk cId="454228986" sldId="256"/>
        </pc:sldMkLst>
        <pc:spChg chg="del">
          <ac:chgData name="Adam Shand" userId="a29e11b4-bfa0-4cd2-aa9e-39c54b8939e2" providerId="ADAL" clId="{2B11508A-68A3-4DEB-BBBA-A885148A0F74}" dt="2023-01-25T00:21:34.534" v="0" actId="478"/>
          <ac:spMkLst>
            <pc:docMk/>
            <pc:sldMk cId="454228986" sldId="256"/>
            <ac:spMk id="9" creationId="{66FB32DB-E7B5-6CA8-4F53-D35E32E5DADD}"/>
          </ac:spMkLst>
        </pc:spChg>
        <pc:picChg chg="add mod">
          <ac:chgData name="Adam Shand" userId="a29e11b4-bfa0-4cd2-aa9e-39c54b8939e2" providerId="ADAL" clId="{2B11508A-68A3-4DEB-BBBA-A885148A0F74}" dt="2023-01-25T03:21:41.790" v="73" actId="1076"/>
          <ac:picMkLst>
            <pc:docMk/>
            <pc:sldMk cId="454228986" sldId="256"/>
            <ac:picMk id="3" creationId="{38DA3C4C-DDFB-891B-4023-9DF53C0E57E4}"/>
          </ac:picMkLst>
        </pc:picChg>
        <pc:picChg chg="del">
          <ac:chgData name="Adam Shand" userId="a29e11b4-bfa0-4cd2-aa9e-39c54b8939e2" providerId="ADAL" clId="{2B11508A-68A3-4DEB-BBBA-A885148A0F74}" dt="2023-01-25T03:21:00.583" v="66" actId="478"/>
          <ac:picMkLst>
            <pc:docMk/>
            <pc:sldMk cId="454228986" sldId="256"/>
            <ac:picMk id="5" creationId="{957BF48C-B5F9-A6C2-2502-29AA6B29B8DB}"/>
          </ac:picMkLst>
        </pc:picChg>
      </pc:sldChg>
      <pc:sldChg chg="ord modTransition">
        <pc:chgData name="Adam Shand" userId="a29e11b4-bfa0-4cd2-aa9e-39c54b8939e2" providerId="ADAL" clId="{2B11508A-68A3-4DEB-BBBA-A885148A0F74}" dt="2023-02-10T01:12:13.729" v="218"/>
        <pc:sldMkLst>
          <pc:docMk/>
          <pc:sldMk cId="2499896716" sldId="257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601921326" sldId="258"/>
        </pc:sldMkLst>
      </pc:sldChg>
      <pc:sldChg chg="addSp delSp 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2444189332" sldId="259"/>
        </pc:sldMkLst>
        <pc:picChg chg="add mod">
          <ac:chgData name="Adam Shand" userId="a29e11b4-bfa0-4cd2-aa9e-39c54b8939e2" providerId="ADAL" clId="{2B11508A-68A3-4DEB-BBBA-A885148A0F74}" dt="2023-01-25T03:18:29.710" v="65" actId="1076"/>
          <ac:picMkLst>
            <pc:docMk/>
            <pc:sldMk cId="2444189332" sldId="259"/>
            <ac:picMk id="3" creationId="{B3546A0E-F918-94E9-40C6-F1AC301D40FE}"/>
          </ac:picMkLst>
        </pc:picChg>
        <pc:picChg chg="del mod">
          <ac:chgData name="Adam Shand" userId="a29e11b4-bfa0-4cd2-aa9e-39c54b8939e2" providerId="ADAL" clId="{2B11508A-68A3-4DEB-BBBA-A885148A0F74}" dt="2023-01-25T03:18:00.692" v="58" actId="478"/>
          <ac:picMkLst>
            <pc:docMk/>
            <pc:sldMk cId="2444189332" sldId="259"/>
            <ac:picMk id="5" creationId="{8463998C-4234-D4E6-114E-855F0817B2F0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2608640892" sldId="260"/>
        </pc:sldMkLst>
        <pc:picChg chg="mod">
          <ac:chgData name="Adam Shand" userId="a29e11b4-bfa0-4cd2-aa9e-39c54b8939e2" providerId="ADAL" clId="{2B11508A-68A3-4DEB-BBBA-A885148A0F74}" dt="2023-01-25T00:50:27.224" v="30" actId="1076"/>
          <ac:picMkLst>
            <pc:docMk/>
            <pc:sldMk cId="2608640892" sldId="260"/>
            <ac:picMk id="5" creationId="{81D6C54D-1769-8874-FB7E-E622A50F0DFE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343602380" sldId="261"/>
        </pc:sldMkLst>
        <pc:picChg chg="mod">
          <ac:chgData name="Adam Shand" userId="a29e11b4-bfa0-4cd2-aa9e-39c54b8939e2" providerId="ADAL" clId="{2B11508A-68A3-4DEB-BBBA-A885148A0F74}" dt="2023-01-25T00:50:02.975" v="27" actId="14100"/>
          <ac:picMkLst>
            <pc:docMk/>
            <pc:sldMk cId="1343602380" sldId="261"/>
            <ac:picMk id="5" creationId="{C884E0C0-9198-5CD5-CAEA-5E3BE5B999C3}"/>
          </ac:picMkLst>
        </pc:picChg>
      </pc:sldChg>
      <pc:sldChg chg="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603356512" sldId="262"/>
        </pc:sldMkLst>
        <pc:picChg chg="mod">
          <ac:chgData name="Adam Shand" userId="a29e11b4-bfa0-4cd2-aa9e-39c54b8939e2" providerId="ADAL" clId="{2B11508A-68A3-4DEB-BBBA-A885148A0F74}" dt="2023-01-30T04:52:59.236" v="127" actId="1076"/>
          <ac:picMkLst>
            <pc:docMk/>
            <pc:sldMk cId="603356512" sldId="262"/>
            <ac:picMk id="5" creationId="{61E5CD05-FBBB-7469-01E8-48E288A08026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687755266" sldId="263"/>
        </pc:sldMkLst>
        <pc:picChg chg="mod">
          <ac:chgData name="Adam Shand" userId="a29e11b4-bfa0-4cd2-aa9e-39c54b8939e2" providerId="ADAL" clId="{2B11508A-68A3-4DEB-BBBA-A885148A0F74}" dt="2023-01-30T05:11:51.099" v="132" actId="14100"/>
          <ac:picMkLst>
            <pc:docMk/>
            <pc:sldMk cId="687755266" sldId="263"/>
            <ac:picMk id="4" creationId="{D340CE10-09A2-EDBE-33A5-7DE6F35D8955}"/>
          </ac:picMkLst>
        </pc:picChg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389670977" sldId="264"/>
        </pc:sldMkLst>
      </pc:sldChg>
      <pc:sldChg chg="addSp delSp 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1808259091" sldId="265"/>
        </pc:sldMkLst>
        <pc:spChg chg="del mod">
          <ac:chgData name="Adam Shand" userId="a29e11b4-bfa0-4cd2-aa9e-39c54b8939e2" providerId="ADAL" clId="{2B11508A-68A3-4DEB-BBBA-A885148A0F74}" dt="2023-02-09T01:22:15.411" v="215" actId="478"/>
          <ac:spMkLst>
            <pc:docMk/>
            <pc:sldMk cId="1808259091" sldId="265"/>
            <ac:spMk id="2" creationId="{BD24EEF2-946E-9188-1F06-7EE8E0FD51FA}"/>
          </ac:spMkLst>
        </pc:spChg>
        <pc:picChg chg="add mod">
          <ac:chgData name="Adam Shand" userId="a29e11b4-bfa0-4cd2-aa9e-39c54b8939e2" providerId="ADAL" clId="{2B11508A-68A3-4DEB-BBBA-A885148A0F74}" dt="2023-02-09T01:22:22.434" v="217" actId="14100"/>
          <ac:picMkLst>
            <pc:docMk/>
            <pc:sldMk cId="1808259091" sldId="265"/>
            <ac:picMk id="4" creationId="{66E485D5-37CB-3C62-9C3F-E4367E7CD0BB}"/>
          </ac:picMkLst>
        </pc:picChg>
      </pc:sldChg>
      <pc:sldChg chg="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2252488224" sldId="267"/>
        </pc:sldMkLst>
        <pc:picChg chg="mod">
          <ac:chgData name="Adam Shand" userId="a29e11b4-bfa0-4cd2-aa9e-39c54b8939e2" providerId="ADAL" clId="{2B11508A-68A3-4DEB-BBBA-A885148A0F74}" dt="2023-01-30T05:00:19.553" v="129" actId="14100"/>
          <ac:picMkLst>
            <pc:docMk/>
            <pc:sldMk cId="2252488224" sldId="267"/>
            <ac:picMk id="5" creationId="{3CD89EAB-1EF9-CEF3-C093-BA6CE998246E}"/>
          </ac:picMkLst>
        </pc:picChg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984028863" sldId="268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3744518110" sldId="269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1959317495" sldId="270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4254280184" sldId="271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383543593" sldId="272"/>
        </pc:sldMkLst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2337611799" sldId="273"/>
        </pc:sldMkLst>
        <pc:spChg chg="del">
          <ac:chgData name="Adam Shand" userId="a29e11b4-bfa0-4cd2-aa9e-39c54b8939e2" providerId="ADAL" clId="{2B11508A-68A3-4DEB-BBBA-A885148A0F74}" dt="2023-01-25T00:40:53.583" v="9" actId="478"/>
          <ac:spMkLst>
            <pc:docMk/>
            <pc:sldMk cId="2337611799" sldId="273"/>
            <ac:spMk id="2" creationId="{9A8D44CD-AED0-4315-8DAA-4A25B89DA5D7}"/>
          </ac:spMkLst>
        </pc:spChg>
        <pc:spChg chg="del">
          <ac:chgData name="Adam Shand" userId="a29e11b4-bfa0-4cd2-aa9e-39c54b8939e2" providerId="ADAL" clId="{2B11508A-68A3-4DEB-BBBA-A885148A0F74}" dt="2023-01-25T00:40:52.503" v="8" actId="478"/>
          <ac:spMkLst>
            <pc:docMk/>
            <pc:sldMk cId="2337611799" sldId="273"/>
            <ac:spMk id="3" creationId="{B83A9A93-91DE-D22A-646D-E5E98AF0FC4B}"/>
          </ac:spMkLst>
        </pc:spChg>
        <pc:picChg chg="add mod">
          <ac:chgData name="Adam Shand" userId="a29e11b4-bfa0-4cd2-aa9e-39c54b8939e2" providerId="ADAL" clId="{2B11508A-68A3-4DEB-BBBA-A885148A0F74}" dt="2023-01-25T00:41:05.326" v="14" actId="14100"/>
          <ac:picMkLst>
            <pc:docMk/>
            <pc:sldMk cId="2337611799" sldId="273"/>
            <ac:picMk id="5" creationId="{C5740D5B-E605-FEE6-DE1C-26E4DAE0F602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3347986245" sldId="274"/>
        </pc:sldMkLst>
        <pc:spChg chg="del">
          <ac:chgData name="Adam Shand" userId="a29e11b4-bfa0-4cd2-aa9e-39c54b8939e2" providerId="ADAL" clId="{2B11508A-68A3-4DEB-BBBA-A885148A0F74}" dt="2023-01-25T01:35:14.559" v="32" actId="478"/>
          <ac:spMkLst>
            <pc:docMk/>
            <pc:sldMk cId="3347986245" sldId="274"/>
            <ac:spMk id="2" creationId="{D5C53676-0F48-6995-8396-B75755AC6070}"/>
          </ac:spMkLst>
        </pc:spChg>
        <pc:spChg chg="del">
          <ac:chgData name="Adam Shand" userId="a29e11b4-bfa0-4cd2-aa9e-39c54b8939e2" providerId="ADAL" clId="{2B11508A-68A3-4DEB-BBBA-A885148A0F74}" dt="2023-01-25T01:35:15.878" v="33" actId="478"/>
          <ac:spMkLst>
            <pc:docMk/>
            <pc:sldMk cId="3347986245" sldId="274"/>
            <ac:spMk id="3" creationId="{2CD23CE7-14FD-C4C8-A43E-A0ACB47EC525}"/>
          </ac:spMkLst>
        </pc:spChg>
        <pc:picChg chg="add del mod">
          <ac:chgData name="Adam Shand" userId="a29e11b4-bfa0-4cd2-aa9e-39c54b8939e2" providerId="ADAL" clId="{2B11508A-68A3-4DEB-BBBA-A885148A0F74}" dt="2023-01-25T01:36:25.935" v="40" actId="478"/>
          <ac:picMkLst>
            <pc:docMk/>
            <pc:sldMk cId="3347986245" sldId="274"/>
            <ac:picMk id="5" creationId="{1E2533F2-256F-414D-850F-AFC8C74EA7A1}"/>
          </ac:picMkLst>
        </pc:picChg>
        <pc:picChg chg="add mod">
          <ac:chgData name="Adam Shand" userId="a29e11b4-bfa0-4cd2-aa9e-39c54b8939e2" providerId="ADAL" clId="{2B11508A-68A3-4DEB-BBBA-A885148A0F74}" dt="2023-01-25T01:36:37.195" v="45" actId="14100"/>
          <ac:picMkLst>
            <pc:docMk/>
            <pc:sldMk cId="3347986245" sldId="274"/>
            <ac:picMk id="7" creationId="{A99A09F7-FB42-F0D7-599A-6052C02398F4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719679747" sldId="275"/>
        </pc:sldMkLst>
        <pc:spChg chg="del">
          <ac:chgData name="Adam Shand" userId="a29e11b4-bfa0-4cd2-aa9e-39c54b8939e2" providerId="ADAL" clId="{2B11508A-68A3-4DEB-BBBA-A885148A0F74}" dt="2023-01-25T01:38:21.712" v="47" actId="478"/>
          <ac:spMkLst>
            <pc:docMk/>
            <pc:sldMk cId="1719679747" sldId="275"/>
            <ac:spMk id="2" creationId="{D11996DE-30C7-8210-C74E-E358E78EAB9D}"/>
          </ac:spMkLst>
        </pc:spChg>
        <pc:spChg chg="del">
          <ac:chgData name="Adam Shand" userId="a29e11b4-bfa0-4cd2-aa9e-39c54b8939e2" providerId="ADAL" clId="{2B11508A-68A3-4DEB-BBBA-A885148A0F74}" dt="2023-01-25T01:38:22.855" v="48" actId="478"/>
          <ac:spMkLst>
            <pc:docMk/>
            <pc:sldMk cId="1719679747" sldId="275"/>
            <ac:spMk id="3" creationId="{25469671-0B0D-B535-1318-F79C8FF5557E}"/>
          </ac:spMkLst>
        </pc:spChg>
        <pc:picChg chg="add mod">
          <ac:chgData name="Adam Shand" userId="a29e11b4-bfa0-4cd2-aa9e-39c54b8939e2" providerId="ADAL" clId="{2B11508A-68A3-4DEB-BBBA-A885148A0F74}" dt="2023-01-25T01:38:36.148" v="53" actId="14100"/>
          <ac:picMkLst>
            <pc:docMk/>
            <pc:sldMk cId="1719679747" sldId="275"/>
            <ac:picMk id="5" creationId="{D0F23835-0A7D-A944-2303-7DA3DD6C0D37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632567462" sldId="276"/>
        </pc:sldMkLst>
        <pc:spChg chg="del">
          <ac:chgData name="Adam Shand" userId="a29e11b4-bfa0-4cd2-aa9e-39c54b8939e2" providerId="ADAL" clId="{2B11508A-68A3-4DEB-BBBA-A885148A0F74}" dt="2023-01-29T21:57:20.435" v="79" actId="478"/>
          <ac:spMkLst>
            <pc:docMk/>
            <pc:sldMk cId="1632567462" sldId="276"/>
            <ac:spMk id="2" creationId="{DEEAE096-A160-46E2-4A2C-16ADBEC91F77}"/>
          </ac:spMkLst>
        </pc:spChg>
        <pc:spChg chg="del">
          <ac:chgData name="Adam Shand" userId="a29e11b4-bfa0-4cd2-aa9e-39c54b8939e2" providerId="ADAL" clId="{2B11508A-68A3-4DEB-BBBA-A885148A0F74}" dt="2023-01-29T21:57:19.585" v="78" actId="478"/>
          <ac:spMkLst>
            <pc:docMk/>
            <pc:sldMk cId="1632567462" sldId="276"/>
            <ac:spMk id="3" creationId="{75178820-DBC6-7033-83E8-F2B6D9F0E270}"/>
          </ac:spMkLst>
        </pc:spChg>
        <pc:picChg chg="add mod">
          <ac:chgData name="Adam Shand" userId="a29e11b4-bfa0-4cd2-aa9e-39c54b8939e2" providerId="ADAL" clId="{2B11508A-68A3-4DEB-BBBA-A885148A0F74}" dt="2023-01-29T21:57:49.620" v="121" actId="1076"/>
          <ac:picMkLst>
            <pc:docMk/>
            <pc:sldMk cId="1632567462" sldId="276"/>
            <ac:picMk id="5" creationId="{66E07126-715F-F355-EF08-20BA7DE3F157}"/>
          </ac:picMkLst>
        </pc:picChg>
      </pc:sldChg>
      <pc:sldChg chg="addSp delSp modSp new mod modTransition">
        <pc:chgData name="Adam Shand" userId="a29e11b4-bfa0-4cd2-aa9e-39c54b8939e2" providerId="ADAL" clId="{2B11508A-68A3-4DEB-BBBA-A885148A0F74}" dt="2023-02-10T01:12:13.729" v="218"/>
        <pc:sldMkLst>
          <pc:docMk/>
          <pc:sldMk cId="4112746709" sldId="277"/>
        </pc:sldMkLst>
        <pc:spChg chg="del">
          <ac:chgData name="Adam Shand" userId="a29e11b4-bfa0-4cd2-aa9e-39c54b8939e2" providerId="ADAL" clId="{2B11508A-68A3-4DEB-BBBA-A885148A0F74}" dt="2023-01-30T05:12:03.020" v="134" actId="478"/>
          <ac:spMkLst>
            <pc:docMk/>
            <pc:sldMk cId="4112746709" sldId="277"/>
            <ac:spMk id="2" creationId="{64D06D20-BC38-7829-900E-5D6E5FC824FC}"/>
          </ac:spMkLst>
        </pc:spChg>
        <pc:spChg chg="del">
          <ac:chgData name="Adam Shand" userId="a29e11b4-bfa0-4cd2-aa9e-39c54b8939e2" providerId="ADAL" clId="{2B11508A-68A3-4DEB-BBBA-A885148A0F74}" dt="2023-01-30T05:12:04.268" v="135" actId="478"/>
          <ac:spMkLst>
            <pc:docMk/>
            <pc:sldMk cId="4112746709" sldId="277"/>
            <ac:spMk id="3" creationId="{6F800938-55F2-8A74-D6DF-D27912D5CA08}"/>
          </ac:spMkLst>
        </pc:spChg>
        <pc:picChg chg="add mod">
          <ac:chgData name="Adam Shand" userId="a29e11b4-bfa0-4cd2-aa9e-39c54b8939e2" providerId="ADAL" clId="{2B11508A-68A3-4DEB-BBBA-A885148A0F74}" dt="2023-01-30T05:13:44.615" v="139" actId="1076"/>
          <ac:picMkLst>
            <pc:docMk/>
            <pc:sldMk cId="4112746709" sldId="277"/>
            <ac:picMk id="5" creationId="{655EDE9C-F538-8A1C-43F9-D13BD2109652}"/>
          </ac:picMkLst>
        </pc:picChg>
      </pc:sldChg>
      <pc:sldMasterChg chg="modTransition modSldLayout">
        <pc:chgData name="Adam Shand" userId="a29e11b4-bfa0-4cd2-aa9e-39c54b8939e2" providerId="ADAL" clId="{2B11508A-68A3-4DEB-BBBA-A885148A0F74}" dt="2023-02-10T01:12:13.729" v="218"/>
        <pc:sldMasterMkLst>
          <pc:docMk/>
          <pc:sldMasterMk cId="2488900043" sldId="2147483660"/>
        </pc:sldMasterMkLst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881769205" sldId="2147483661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1878160431" sldId="2147483662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532955666" sldId="2147483663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1292191342" sldId="2147483664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206859592" sldId="2147483665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428030501" sldId="2147483666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289271069" sldId="2147483667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844754699" sldId="2147483668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498674898" sldId="2147483669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961507673" sldId="2147483670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011698647" sldId="2147483671"/>
          </pc:sldLayoutMkLst>
        </pc:sldLayoutChg>
      </pc:sldMasterChg>
    </pc:docChg>
  </pc:docChgLst>
  <pc:docChgLst>
    <pc:chgData name="Adam Shand" userId="a29e11b4-bfa0-4cd2-aa9e-39c54b8939e2" providerId="ADAL" clId="{D5818FDD-9A24-422D-B618-6BEA3527D39A}"/>
    <pc:docChg chg="undo custSel addSld delSld modSld sldOrd">
      <pc:chgData name="Adam Shand" userId="a29e11b4-bfa0-4cd2-aa9e-39c54b8939e2" providerId="ADAL" clId="{D5818FDD-9A24-422D-B618-6BEA3527D39A}" dt="2023-01-23T00:20:54.447" v="184" actId="1076"/>
      <pc:docMkLst>
        <pc:docMk/>
      </pc:docMkLst>
      <pc:sldChg chg="addSp delSp modSp mod">
        <pc:chgData name="Adam Shand" userId="a29e11b4-bfa0-4cd2-aa9e-39c54b8939e2" providerId="ADAL" clId="{D5818FDD-9A24-422D-B618-6BEA3527D39A}" dt="2023-01-22T23:20:12.362" v="18" actId="478"/>
        <pc:sldMkLst>
          <pc:docMk/>
          <pc:sldMk cId="454228986" sldId="256"/>
        </pc:sldMkLst>
        <pc:spChg chg="del">
          <ac:chgData name="Adam Shand" userId="a29e11b4-bfa0-4cd2-aa9e-39c54b8939e2" providerId="ADAL" clId="{D5818FDD-9A24-422D-B618-6BEA3527D39A}" dt="2023-01-22T23:19:55.931" v="12" actId="478"/>
          <ac:spMkLst>
            <pc:docMk/>
            <pc:sldMk cId="454228986" sldId="256"/>
            <ac:spMk id="6" creationId="{058D5A9A-9736-E932-46A9-9609F736B76E}"/>
          </ac:spMkLst>
        </pc:spChg>
        <pc:spChg chg="add del mod">
          <ac:chgData name="Adam Shand" userId="a29e11b4-bfa0-4cd2-aa9e-39c54b8939e2" providerId="ADAL" clId="{D5818FDD-9A24-422D-B618-6BEA3527D39A}" dt="2023-01-22T23:20:12.362" v="18" actId="478"/>
          <ac:spMkLst>
            <pc:docMk/>
            <pc:sldMk cId="454228986" sldId="256"/>
            <ac:spMk id="9" creationId="{66FB32DB-E7B5-6CA8-4F53-D35E32E5DADD}"/>
          </ac:spMkLst>
        </pc:spChg>
      </pc:sldChg>
      <pc:sldChg chg="delSp modSp mod ord">
        <pc:chgData name="Adam Shand" userId="a29e11b4-bfa0-4cd2-aa9e-39c54b8939e2" providerId="ADAL" clId="{D5818FDD-9A24-422D-B618-6BEA3527D39A}" dt="2023-01-23T00:19:42.369" v="182" actId="14100"/>
        <pc:sldMkLst>
          <pc:docMk/>
          <pc:sldMk cId="2601921326" sldId="258"/>
        </pc:sldMkLst>
        <pc:picChg chg="mod">
          <ac:chgData name="Adam Shand" userId="a29e11b4-bfa0-4cd2-aa9e-39c54b8939e2" providerId="ADAL" clId="{D5818FDD-9A24-422D-B618-6BEA3527D39A}" dt="2023-01-23T00:19:42.369" v="182" actId="14100"/>
          <ac:picMkLst>
            <pc:docMk/>
            <pc:sldMk cId="2601921326" sldId="258"/>
            <ac:picMk id="5" creationId="{480116FC-D4ED-46D8-0F04-982ECFA2060B}"/>
          </ac:picMkLst>
        </pc:picChg>
        <pc:picChg chg="del">
          <ac:chgData name="Adam Shand" userId="a29e11b4-bfa0-4cd2-aa9e-39c54b8939e2" providerId="ADAL" clId="{D5818FDD-9A24-422D-B618-6BEA3527D39A}" dt="2023-01-23T00:19:29.581" v="176" actId="478"/>
          <ac:picMkLst>
            <pc:docMk/>
            <pc:sldMk cId="2601921326" sldId="258"/>
            <ac:picMk id="7" creationId="{78343DD0-9069-6019-6D2A-39AC0DCCA4E9}"/>
          </ac:picMkLst>
        </pc:picChg>
        <pc:picChg chg="del">
          <ac:chgData name="Adam Shand" userId="a29e11b4-bfa0-4cd2-aa9e-39c54b8939e2" providerId="ADAL" clId="{D5818FDD-9A24-422D-B618-6BEA3527D39A}" dt="2023-01-23T00:19:31.339" v="178" actId="478"/>
          <ac:picMkLst>
            <pc:docMk/>
            <pc:sldMk cId="2601921326" sldId="258"/>
            <ac:picMk id="11" creationId="{C49B0D27-6079-C4AF-03C7-4FE5AA670B85}"/>
          </ac:picMkLst>
        </pc:picChg>
        <pc:picChg chg="del">
          <ac:chgData name="Adam Shand" userId="a29e11b4-bfa0-4cd2-aa9e-39c54b8939e2" providerId="ADAL" clId="{D5818FDD-9A24-422D-B618-6BEA3527D39A}" dt="2023-01-23T00:19:30.352" v="177" actId="478"/>
          <ac:picMkLst>
            <pc:docMk/>
            <pc:sldMk cId="2601921326" sldId="258"/>
            <ac:picMk id="13" creationId="{1063D762-7EEE-9AFE-EF6F-F079C3519E40}"/>
          </ac:picMkLst>
        </pc:picChg>
      </pc:sldChg>
      <pc:sldChg chg="modSp mod">
        <pc:chgData name="Adam Shand" userId="a29e11b4-bfa0-4cd2-aa9e-39c54b8939e2" providerId="ADAL" clId="{D5818FDD-9A24-422D-B618-6BEA3527D39A}" dt="2023-01-23T00:16:02.959" v="175" actId="14100"/>
        <pc:sldMkLst>
          <pc:docMk/>
          <pc:sldMk cId="2389670977" sldId="264"/>
        </pc:sldMkLst>
        <pc:picChg chg="mod">
          <ac:chgData name="Adam Shand" userId="a29e11b4-bfa0-4cd2-aa9e-39c54b8939e2" providerId="ADAL" clId="{D5818FDD-9A24-422D-B618-6BEA3527D39A}" dt="2023-01-23T00:16:02.959" v="175" actId="14100"/>
          <ac:picMkLst>
            <pc:docMk/>
            <pc:sldMk cId="2389670977" sldId="264"/>
            <ac:picMk id="7" creationId="{942E8E0D-2457-0C91-79BC-4FD9C4890EBB}"/>
          </ac:picMkLst>
        </pc:picChg>
      </pc:sldChg>
      <pc:sldChg chg="addSp delSp modSp mod ord">
        <pc:chgData name="Adam Shand" userId="a29e11b4-bfa0-4cd2-aa9e-39c54b8939e2" providerId="ADAL" clId="{D5818FDD-9A24-422D-B618-6BEA3527D39A}" dt="2023-01-22T23:22:47.487" v="68" actId="404"/>
        <pc:sldMkLst>
          <pc:docMk/>
          <pc:sldMk cId="1808259091" sldId="265"/>
        </pc:sldMkLst>
        <pc:spChg chg="add mod">
          <ac:chgData name="Adam Shand" userId="a29e11b4-bfa0-4cd2-aa9e-39c54b8939e2" providerId="ADAL" clId="{D5818FDD-9A24-422D-B618-6BEA3527D39A}" dt="2023-01-22T23:22:47.487" v="68" actId="404"/>
          <ac:spMkLst>
            <pc:docMk/>
            <pc:sldMk cId="1808259091" sldId="265"/>
            <ac:spMk id="2" creationId="{BD24EEF2-946E-9188-1F06-7EE8E0FD51FA}"/>
          </ac:spMkLst>
        </pc:spChg>
        <pc:spChg chg="del mod">
          <ac:chgData name="Adam Shand" userId="a29e11b4-bfa0-4cd2-aa9e-39c54b8939e2" providerId="ADAL" clId="{D5818FDD-9A24-422D-B618-6BEA3527D39A}" dt="2023-01-22T23:20:40.367" v="37" actId="478"/>
          <ac:spMkLst>
            <pc:docMk/>
            <pc:sldMk cId="1808259091" sldId="265"/>
            <ac:spMk id="4" creationId="{0B31E8A4-BF4A-63A3-A079-8D4D71BE7AB8}"/>
          </ac:spMkLst>
        </pc:spChg>
      </pc:sldChg>
      <pc:sldChg chg="del">
        <pc:chgData name="Adam Shand" userId="a29e11b4-bfa0-4cd2-aa9e-39c54b8939e2" providerId="ADAL" clId="{D5818FDD-9A24-422D-B618-6BEA3527D39A}" dt="2023-01-23T00:09:03.056" v="149" actId="47"/>
        <pc:sldMkLst>
          <pc:docMk/>
          <pc:sldMk cId="2011547284" sldId="266"/>
        </pc:sldMkLst>
      </pc:sldChg>
      <pc:sldChg chg="addSp delSp modSp new mod">
        <pc:chgData name="Adam Shand" userId="a29e11b4-bfa0-4cd2-aa9e-39c54b8939e2" providerId="ADAL" clId="{D5818FDD-9A24-422D-B618-6BEA3527D39A}" dt="2023-01-22T23:19:14.287" v="4" actId="27614"/>
        <pc:sldMkLst>
          <pc:docMk/>
          <pc:sldMk cId="984028863" sldId="268"/>
        </pc:sldMkLst>
        <pc:spChg chg="del">
          <ac:chgData name="Adam Shand" userId="a29e11b4-bfa0-4cd2-aa9e-39c54b8939e2" providerId="ADAL" clId="{D5818FDD-9A24-422D-B618-6BEA3527D39A}" dt="2023-01-22T23:19:06.272" v="1" actId="478"/>
          <ac:spMkLst>
            <pc:docMk/>
            <pc:sldMk cId="984028863" sldId="268"/>
            <ac:spMk id="2" creationId="{ACE38AE3-90EB-477C-D52E-F586F9B44269}"/>
          </ac:spMkLst>
        </pc:spChg>
        <pc:spChg chg="del">
          <ac:chgData name="Adam Shand" userId="a29e11b4-bfa0-4cd2-aa9e-39c54b8939e2" providerId="ADAL" clId="{D5818FDD-9A24-422D-B618-6BEA3527D39A}" dt="2023-01-22T23:19:07.976" v="2" actId="478"/>
          <ac:spMkLst>
            <pc:docMk/>
            <pc:sldMk cId="984028863" sldId="268"/>
            <ac:spMk id="3" creationId="{1DE9D7D4-538A-7792-BF6F-0B4E9DE6CEDE}"/>
          </ac:spMkLst>
        </pc:spChg>
        <pc:picChg chg="add mod">
          <ac:chgData name="Adam Shand" userId="a29e11b4-bfa0-4cd2-aa9e-39c54b8939e2" providerId="ADAL" clId="{D5818FDD-9A24-422D-B618-6BEA3527D39A}" dt="2023-01-22T23:19:14.287" v="4" actId="27614"/>
          <ac:picMkLst>
            <pc:docMk/>
            <pc:sldMk cId="984028863" sldId="268"/>
            <ac:picMk id="5" creationId="{06BF5712-9931-B94F-4F4A-814C725652D3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01:29.958" v="143" actId="14100"/>
        <pc:sldMkLst>
          <pc:docMk/>
          <pc:sldMk cId="3744518110" sldId="269"/>
        </pc:sldMkLst>
        <pc:spChg chg="del">
          <ac:chgData name="Adam Shand" userId="a29e11b4-bfa0-4cd2-aa9e-39c54b8939e2" providerId="ADAL" clId="{D5818FDD-9A24-422D-B618-6BEA3527D39A}" dt="2023-01-22T23:31:50.408" v="70" actId="478"/>
          <ac:spMkLst>
            <pc:docMk/>
            <pc:sldMk cId="3744518110" sldId="269"/>
            <ac:spMk id="2" creationId="{44DFB2A3-B88D-0B66-6A85-1AE77FC08F5B}"/>
          </ac:spMkLst>
        </pc:spChg>
        <pc:spChg chg="del">
          <ac:chgData name="Adam Shand" userId="a29e11b4-bfa0-4cd2-aa9e-39c54b8939e2" providerId="ADAL" clId="{D5818FDD-9A24-422D-B618-6BEA3527D39A}" dt="2023-01-22T23:31:52.197" v="71" actId="478"/>
          <ac:spMkLst>
            <pc:docMk/>
            <pc:sldMk cId="3744518110" sldId="269"/>
            <ac:spMk id="3" creationId="{A63CF7F6-3253-CABD-8421-812EC38DC966}"/>
          </ac:spMkLst>
        </pc:spChg>
        <pc:picChg chg="add mod">
          <ac:chgData name="Adam Shand" userId="a29e11b4-bfa0-4cd2-aa9e-39c54b8939e2" providerId="ADAL" clId="{D5818FDD-9A24-422D-B618-6BEA3527D39A}" dt="2023-01-23T00:01:29.958" v="143" actId="14100"/>
          <ac:picMkLst>
            <pc:docMk/>
            <pc:sldMk cId="3744518110" sldId="269"/>
            <ac:picMk id="5" creationId="{EF3DFA04-39D4-7B99-FB1D-6FBDC51D9231}"/>
          </ac:picMkLst>
        </pc:picChg>
        <pc:picChg chg="add mod">
          <ac:chgData name="Adam Shand" userId="a29e11b4-bfa0-4cd2-aa9e-39c54b8939e2" providerId="ADAL" clId="{D5818FDD-9A24-422D-B618-6BEA3527D39A}" dt="2023-01-23T00:01:18.208" v="138" actId="1076"/>
          <ac:picMkLst>
            <pc:docMk/>
            <pc:sldMk cId="3744518110" sldId="269"/>
            <ac:picMk id="7" creationId="{FCB21093-EC72-EC22-2FFC-E3AC27102BEB}"/>
          </ac:picMkLst>
        </pc:picChg>
        <pc:picChg chg="add del mod ord">
          <ac:chgData name="Adam Shand" userId="a29e11b4-bfa0-4cd2-aa9e-39c54b8939e2" providerId="ADAL" clId="{D5818FDD-9A24-422D-B618-6BEA3527D39A}" dt="2023-01-23T00:01:11.721" v="135" actId="478"/>
          <ac:picMkLst>
            <pc:docMk/>
            <pc:sldMk cId="3744518110" sldId="269"/>
            <ac:picMk id="8" creationId="{C4755CDC-B82E-24EB-7346-2A1A51670C14}"/>
          </ac:picMkLst>
        </pc:picChg>
        <pc:picChg chg="add del mod">
          <ac:chgData name="Adam Shand" userId="a29e11b4-bfa0-4cd2-aa9e-39c54b8939e2" providerId="ADAL" clId="{D5818FDD-9A24-422D-B618-6BEA3527D39A}" dt="2023-01-23T00:01:12.612" v="136" actId="478"/>
          <ac:picMkLst>
            <pc:docMk/>
            <pc:sldMk cId="3744518110" sldId="269"/>
            <ac:picMk id="9" creationId="{9D0CC7CE-26AD-B268-84C1-05F89786D8DC}"/>
          </ac:picMkLst>
        </pc:picChg>
      </pc:sldChg>
      <pc:sldChg chg="addSp delSp modSp new mod ord">
        <pc:chgData name="Adam Shand" userId="a29e11b4-bfa0-4cd2-aa9e-39c54b8939e2" providerId="ADAL" clId="{D5818FDD-9A24-422D-B618-6BEA3527D39A}" dt="2023-01-23T00:20:54.447" v="184" actId="1076"/>
        <pc:sldMkLst>
          <pc:docMk/>
          <pc:sldMk cId="1959317495" sldId="270"/>
        </pc:sldMkLst>
        <pc:spChg chg="del">
          <ac:chgData name="Adam Shand" userId="a29e11b4-bfa0-4cd2-aa9e-39c54b8939e2" providerId="ADAL" clId="{D5818FDD-9A24-422D-B618-6BEA3527D39A}" dt="2023-01-22T23:40:23.620" v="92" actId="478"/>
          <ac:spMkLst>
            <pc:docMk/>
            <pc:sldMk cId="1959317495" sldId="270"/>
            <ac:spMk id="2" creationId="{9C05955D-ED72-21D8-1EDB-AE89DFC7AD01}"/>
          </ac:spMkLst>
        </pc:spChg>
        <pc:spChg chg="del">
          <ac:chgData name="Adam Shand" userId="a29e11b4-bfa0-4cd2-aa9e-39c54b8939e2" providerId="ADAL" clId="{D5818FDD-9A24-422D-B618-6BEA3527D39A}" dt="2023-01-22T23:40:24.753" v="93" actId="478"/>
          <ac:spMkLst>
            <pc:docMk/>
            <pc:sldMk cId="1959317495" sldId="270"/>
            <ac:spMk id="3" creationId="{8C1E3472-AF88-958B-A0E3-2D4B056200AC}"/>
          </ac:spMkLst>
        </pc:spChg>
        <pc:picChg chg="add mod">
          <ac:chgData name="Adam Shand" userId="a29e11b4-bfa0-4cd2-aa9e-39c54b8939e2" providerId="ADAL" clId="{D5818FDD-9A24-422D-B618-6BEA3527D39A}" dt="2023-01-23T00:20:54.447" v="184" actId="1076"/>
          <ac:picMkLst>
            <pc:docMk/>
            <pc:sldMk cId="1959317495" sldId="270"/>
            <ac:picMk id="5" creationId="{75C2534D-FA3B-F0C3-04FF-8429CD226033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08:05.967" v="148" actId="27614"/>
        <pc:sldMkLst>
          <pc:docMk/>
          <pc:sldMk cId="4254280184" sldId="271"/>
        </pc:sldMkLst>
        <pc:spChg chg="del">
          <ac:chgData name="Adam Shand" userId="a29e11b4-bfa0-4cd2-aa9e-39c54b8939e2" providerId="ADAL" clId="{D5818FDD-9A24-422D-B618-6BEA3527D39A}" dt="2023-01-23T00:07:55.623" v="145" actId="478"/>
          <ac:spMkLst>
            <pc:docMk/>
            <pc:sldMk cId="4254280184" sldId="271"/>
            <ac:spMk id="2" creationId="{40E795E2-6143-7FDF-3B32-55E240995CF3}"/>
          </ac:spMkLst>
        </pc:spChg>
        <pc:spChg chg="del">
          <ac:chgData name="Adam Shand" userId="a29e11b4-bfa0-4cd2-aa9e-39c54b8939e2" providerId="ADAL" clId="{D5818FDD-9A24-422D-B618-6BEA3527D39A}" dt="2023-01-23T00:07:56.694" v="146" actId="478"/>
          <ac:spMkLst>
            <pc:docMk/>
            <pc:sldMk cId="4254280184" sldId="271"/>
            <ac:spMk id="3" creationId="{AEBDE709-E8A7-40ED-B602-2DE0048AD14D}"/>
          </ac:spMkLst>
        </pc:spChg>
        <pc:picChg chg="add mod">
          <ac:chgData name="Adam Shand" userId="a29e11b4-bfa0-4cd2-aa9e-39c54b8939e2" providerId="ADAL" clId="{D5818FDD-9A24-422D-B618-6BEA3527D39A}" dt="2023-01-23T00:08:05.967" v="148" actId="27614"/>
          <ac:picMkLst>
            <pc:docMk/>
            <pc:sldMk cId="4254280184" sldId="271"/>
            <ac:picMk id="5" creationId="{ED15112E-3B93-D886-0FE7-031E9DF8D9A1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15:09.821" v="173" actId="1076"/>
        <pc:sldMkLst>
          <pc:docMk/>
          <pc:sldMk cId="2383543593" sldId="272"/>
        </pc:sldMkLst>
        <pc:spChg chg="del">
          <ac:chgData name="Adam Shand" userId="a29e11b4-bfa0-4cd2-aa9e-39c54b8939e2" providerId="ADAL" clId="{D5818FDD-9A24-422D-B618-6BEA3527D39A}" dt="2023-01-23T00:12:44.240" v="151" actId="478"/>
          <ac:spMkLst>
            <pc:docMk/>
            <pc:sldMk cId="2383543593" sldId="272"/>
            <ac:spMk id="2" creationId="{83AB30E3-C3D8-DC09-1476-BFEF5C466335}"/>
          </ac:spMkLst>
        </pc:spChg>
        <pc:spChg chg="del">
          <ac:chgData name="Adam Shand" userId="a29e11b4-bfa0-4cd2-aa9e-39c54b8939e2" providerId="ADAL" clId="{D5818FDD-9A24-422D-B618-6BEA3527D39A}" dt="2023-01-23T00:12:45.674" v="152" actId="478"/>
          <ac:spMkLst>
            <pc:docMk/>
            <pc:sldMk cId="2383543593" sldId="272"/>
            <ac:spMk id="3" creationId="{9A0CCF5E-9060-A479-837A-30382E91893B}"/>
          </ac:spMkLst>
        </pc:spChg>
        <pc:spChg chg="add mod">
          <ac:chgData name="Adam Shand" userId="a29e11b4-bfa0-4cd2-aa9e-39c54b8939e2" providerId="ADAL" clId="{D5818FDD-9A24-422D-B618-6BEA3527D39A}" dt="2023-01-23T00:15:09.821" v="173" actId="1076"/>
          <ac:spMkLst>
            <pc:docMk/>
            <pc:sldMk cId="2383543593" sldId="272"/>
            <ac:spMk id="8" creationId="{490A272C-AD10-3416-B1F5-43C85FDC3E67}"/>
          </ac:spMkLst>
        </pc:spChg>
        <pc:picChg chg="add del mod">
          <ac:chgData name="Adam Shand" userId="a29e11b4-bfa0-4cd2-aa9e-39c54b8939e2" providerId="ADAL" clId="{D5818FDD-9A24-422D-B618-6BEA3527D39A}" dt="2023-01-23T00:14:20.035" v="154" actId="478"/>
          <ac:picMkLst>
            <pc:docMk/>
            <pc:sldMk cId="2383543593" sldId="272"/>
            <ac:picMk id="5" creationId="{733CD351-1144-1BCC-D441-F4F2E50E3E00}"/>
          </ac:picMkLst>
        </pc:picChg>
        <pc:picChg chg="add mod">
          <ac:chgData name="Adam Shand" userId="a29e11b4-bfa0-4cd2-aa9e-39c54b8939e2" providerId="ADAL" clId="{D5818FDD-9A24-422D-B618-6BEA3527D39A}" dt="2023-01-23T00:14:24.266" v="157" actId="962"/>
          <ac:picMkLst>
            <pc:docMk/>
            <pc:sldMk cId="2383543593" sldId="272"/>
            <ac:picMk id="7" creationId="{2AF260E0-8A62-694D-AE79-826C97DDB2F2}"/>
          </ac:picMkLst>
        </pc:picChg>
      </pc:sldChg>
    </pc:docChg>
  </pc:docChgLst>
  <pc:docChgLst>
    <pc:chgData name="Adam Shand" userId="3da0ba5a-6807-4086-bf27-5054fccb4711" providerId="ADAL" clId="{2B11508A-68A3-4DEB-BBBA-A885148A0F74}"/>
    <pc:docChg chg="custSel modSld">
      <pc:chgData name="Adam Shand" userId="3da0ba5a-6807-4086-bf27-5054fccb4711" providerId="ADAL" clId="{2B11508A-68A3-4DEB-BBBA-A885148A0F74}" dt="2023-02-15T23:22:17.842" v="22" actId="1076"/>
      <pc:docMkLst>
        <pc:docMk/>
      </pc:docMkLst>
      <pc:sldChg chg="addSp delSp modSp mod">
        <pc:chgData name="Adam Shand" userId="3da0ba5a-6807-4086-bf27-5054fccb4711" providerId="ADAL" clId="{2B11508A-68A3-4DEB-BBBA-A885148A0F74}" dt="2023-02-15T23:22:17.842" v="22" actId="1076"/>
        <pc:sldMkLst>
          <pc:docMk/>
          <pc:sldMk cId="687755266" sldId="263"/>
        </pc:sldMkLst>
        <pc:picChg chg="add mod">
          <ac:chgData name="Adam Shand" userId="3da0ba5a-6807-4086-bf27-5054fccb4711" providerId="ADAL" clId="{2B11508A-68A3-4DEB-BBBA-A885148A0F74}" dt="2023-02-15T23:22:17.842" v="22" actId="1076"/>
          <ac:picMkLst>
            <pc:docMk/>
            <pc:sldMk cId="687755266" sldId="263"/>
            <ac:picMk id="3" creationId="{0B351105-2838-BF31-489A-2406B30E03D7}"/>
          </ac:picMkLst>
        </pc:picChg>
        <pc:picChg chg="del">
          <ac:chgData name="Adam Shand" userId="3da0ba5a-6807-4086-bf27-5054fccb4711" providerId="ADAL" clId="{2B11508A-68A3-4DEB-BBBA-A885148A0F74}" dt="2023-02-15T23:17:42.343" v="0" actId="478"/>
          <ac:picMkLst>
            <pc:docMk/>
            <pc:sldMk cId="687755266" sldId="263"/>
            <ac:picMk id="4" creationId="{D340CE10-09A2-EDBE-33A5-7DE6F35D8955}"/>
          </ac:picMkLst>
        </pc:picChg>
        <pc:picChg chg="add mod">
          <ac:chgData name="Adam Shand" userId="3da0ba5a-6807-4086-bf27-5054fccb4711" providerId="ADAL" clId="{2B11508A-68A3-4DEB-BBBA-A885148A0F74}" dt="2023-02-15T23:20:20.767" v="16" actId="1076"/>
          <ac:picMkLst>
            <pc:docMk/>
            <pc:sldMk cId="687755266" sldId="263"/>
            <ac:picMk id="6" creationId="{96A97D30-958E-DF64-CB15-D21DE6D7190E}"/>
          </ac:picMkLst>
        </pc:picChg>
      </pc:sldChg>
    </pc:docChg>
  </pc:docChgLst>
  <pc:docChgLst>
    <pc:chgData name="Adam Shand" userId="a29e11b4-bfa0-4cd2-aa9e-39c54b8939e2" providerId="ADAL" clId="{6486BA72-A013-4731-A034-098B0C5432FD}"/>
    <pc:docChg chg="modSld">
      <pc:chgData name="Adam Shand" userId="a29e11b4-bfa0-4cd2-aa9e-39c54b8939e2" providerId="ADAL" clId="{6486BA72-A013-4731-A034-098B0C5432FD}" dt="2023-02-18T08:57:50.238" v="0" actId="1036"/>
      <pc:docMkLst>
        <pc:docMk/>
      </pc:docMkLst>
      <pc:sldChg chg="modSp mod">
        <pc:chgData name="Adam Shand" userId="a29e11b4-bfa0-4cd2-aa9e-39c54b8939e2" providerId="ADAL" clId="{6486BA72-A013-4731-A034-098B0C5432FD}" dt="2023-02-18T08:57:50.238" v="0" actId="1036"/>
        <pc:sldMkLst>
          <pc:docMk/>
          <pc:sldMk cId="1808259091" sldId="265"/>
        </pc:sldMkLst>
        <pc:picChg chg="mod">
          <ac:chgData name="Adam Shand" userId="a29e11b4-bfa0-4cd2-aa9e-39c54b8939e2" providerId="ADAL" clId="{6486BA72-A013-4731-A034-098B0C5432FD}" dt="2023-02-18T08:57:50.238" v="0" actId="1036"/>
          <ac:picMkLst>
            <pc:docMk/>
            <pc:sldMk cId="1808259091" sldId="265"/>
            <ac:picMk id="4" creationId="{66E485D5-37CB-3C62-9C3F-E4367E7CD0BB}"/>
          </ac:picMkLst>
        </pc:picChg>
      </pc:sldChg>
    </pc:docChg>
  </pc:docChgLst>
</pc:chgInfo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G>
</file>

<file path=ppt/media/image17.jpeg>
</file>

<file path=ppt/media/image18.jpeg>
</file>

<file path=ppt/media/image19.jpeg>
</file>

<file path=ppt/media/image2.jpg>
</file>

<file path=ppt/media/image20.jpeg>
</file>

<file path=ppt/media/image21.png>
</file>

<file path=ppt/media/image22.png>
</file>

<file path=ppt/media/image3.jpg>
</file>

<file path=ppt/media/image4.jpeg>
</file>

<file path=ppt/media/image5.jpeg>
</file>

<file path=ppt/media/image6.png>
</file>

<file path=ppt/media/image7.jfi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176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15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69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816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295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21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685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927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475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67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DA99E-05B2-4448-88B1-568782015951}" type="datetimeFigureOut">
              <a:rPr lang="en-AU" smtClean="0"/>
              <a:t>18/02/2023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8900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n orange life jacket on a boat&#10;&#10;Description automatically generated with medium confidence">
            <a:extLst>
              <a:ext uri="{FF2B5EF4-FFF2-40B4-BE49-F238E27FC236}">
                <a16:creationId xmlns:a16="http://schemas.microsoft.com/office/drawing/2014/main" id="{66E485D5-37CB-3C62-9C3F-E4367E7CD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29352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ody of water with a boat in it and blue sky above&#10;&#10;Description automatically generated with low confidence">
            <a:extLst>
              <a:ext uri="{FF2B5EF4-FFF2-40B4-BE49-F238E27FC236}">
                <a16:creationId xmlns:a16="http://schemas.microsoft.com/office/drawing/2014/main" id="{57FE857A-A620-4498-3422-60B93FF14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9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ammal, aquatic mammal&#10;&#10;Description automatically generated">
            <a:extLst>
              <a:ext uri="{FF2B5EF4-FFF2-40B4-BE49-F238E27FC236}">
                <a16:creationId xmlns:a16="http://schemas.microsoft.com/office/drawing/2014/main" id="{B3546A0E-F918-94E9-40C6-F1AC301D4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0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C5740D5B-E605-FEE6-DE1C-26E4DAE0F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1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grass, field, plant&#10;&#10;Description automatically generated">
            <a:extLst>
              <a:ext uri="{FF2B5EF4-FFF2-40B4-BE49-F238E27FC236}">
                <a16:creationId xmlns:a16="http://schemas.microsoft.com/office/drawing/2014/main" id="{C884E0C0-9198-5CD5-CAEA-5E3BE5B99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0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fish swimming in the water&#10;&#10;Description automatically generated with low confidence">
            <a:extLst>
              <a:ext uri="{FF2B5EF4-FFF2-40B4-BE49-F238E27FC236}">
                <a16:creationId xmlns:a16="http://schemas.microsoft.com/office/drawing/2014/main" id="{D0F23835-0A7D-A944-2303-7DA3DD6C0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415"/>
            <a:ext cx="12192000" cy="812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7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water sport, swimming, ocean floor&#10;&#10;Description automatically generated">
            <a:extLst>
              <a:ext uri="{FF2B5EF4-FFF2-40B4-BE49-F238E27FC236}">
                <a16:creationId xmlns:a16="http://schemas.microsoft.com/office/drawing/2014/main" id="{81D6C54D-1769-8874-FB7E-E622A50F0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959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64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rocodile in the water&#10;&#10;Description automatically generated">
            <a:extLst>
              <a:ext uri="{FF2B5EF4-FFF2-40B4-BE49-F238E27FC236}">
                <a16:creationId xmlns:a16="http://schemas.microsoft.com/office/drawing/2014/main" id="{A99A09F7-FB42-F0D7-599A-6052C0239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8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aircraft, boat, shore&#10;&#10;Description automatically generated">
            <a:extLst>
              <a:ext uri="{FF2B5EF4-FFF2-40B4-BE49-F238E27FC236}">
                <a16:creationId xmlns:a16="http://schemas.microsoft.com/office/drawing/2014/main" id="{61E5CD05-FBBB-7469-01E8-48E288A08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04104"/>
            <a:ext cx="12192000" cy="914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5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nature, shore&#10;&#10;Description automatically generated">
            <a:extLst>
              <a:ext uri="{FF2B5EF4-FFF2-40B4-BE49-F238E27FC236}">
                <a16:creationId xmlns:a16="http://schemas.microsoft.com/office/drawing/2014/main" id="{3CD89EAB-1EF9-CEF3-C093-BA6CE9982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24624"/>
            <a:ext cx="12191999" cy="830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8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5EDE9C-F538-8A1C-43F9-D13BD2109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7202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4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66E07126-715F-F355-EF08-20BA7DE3F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62"/>
            <a:ext cx="12192000" cy="725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6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B351105-2838-BF31-489A-2406B30E0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79" y="2560780"/>
            <a:ext cx="5429978" cy="1736437"/>
          </a:xfrm>
          <a:prstGeom prst="rect">
            <a:avLst/>
          </a:prstGeom>
        </p:spPr>
      </p:pic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96A97D30-958E-DF64-CB15-D21DE6D7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348" y="435263"/>
            <a:ext cx="5987473" cy="598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5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sect&#10;&#10;Description automatically generated">
            <a:extLst>
              <a:ext uri="{FF2B5EF4-FFF2-40B4-BE49-F238E27FC236}">
                <a16:creationId xmlns:a16="http://schemas.microsoft.com/office/drawing/2014/main" id="{ED15112E-3B93-D886-0FE7-031E9DF8D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"/>
            <a:ext cx="12192000" cy="68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8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a land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2E8E0D-2457-0C91-79BC-4FD9C4890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4630"/>
            <a:ext cx="12192000" cy="812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7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06BF5712-9931-B94F-4F4A-814C72565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03" y="0"/>
            <a:ext cx="9145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2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C2534D-FA3B-F0C3-04FF-8429CD226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6250" y="0"/>
            <a:ext cx="14304499" cy="697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1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white hair&#10;&#10;Description automatically generated with medium confidence">
            <a:extLst>
              <a:ext uri="{FF2B5EF4-FFF2-40B4-BE49-F238E27FC236}">
                <a16:creationId xmlns:a16="http://schemas.microsoft.com/office/drawing/2014/main" id="{EF3DFA04-39D4-7B99-FB1D-6FBDC51D9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35" y="840808"/>
            <a:ext cx="5176384" cy="5176384"/>
          </a:xfrm>
          <a:prstGeom prst="rect">
            <a:avLst/>
          </a:prstGeom>
        </p:spPr>
      </p:pic>
      <p:pic>
        <p:nvPicPr>
          <p:cNvPr id="7" name="Picture 6" descr="A person with his mouth open&#10;&#10;Description automatically generated with low confidence">
            <a:extLst>
              <a:ext uri="{FF2B5EF4-FFF2-40B4-BE49-F238E27FC236}">
                <a16:creationId xmlns:a16="http://schemas.microsoft.com/office/drawing/2014/main" id="{FCB21093-EC72-EC22-2FFC-E3AC27102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075" y="840808"/>
            <a:ext cx="3768684" cy="517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1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ndoor, flat, blur&#10;&#10;Description automatically generated">
            <a:extLst>
              <a:ext uri="{FF2B5EF4-FFF2-40B4-BE49-F238E27FC236}">
                <a16:creationId xmlns:a16="http://schemas.microsoft.com/office/drawing/2014/main" id="{2AF260E0-8A62-694D-AE79-826C97DDB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0A272C-AD10-3416-B1F5-43C85FDC3E67}"/>
              </a:ext>
            </a:extLst>
          </p:cNvPr>
          <p:cNvSpPr txBox="1"/>
          <p:nvPr/>
        </p:nvSpPr>
        <p:spPr>
          <a:xfrm>
            <a:off x="5525787" y="274290"/>
            <a:ext cx="114042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9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8354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a wheat field&#10;&#10;Description automatically generated with low confidence">
            <a:extLst>
              <a:ext uri="{FF2B5EF4-FFF2-40B4-BE49-F238E27FC236}">
                <a16:creationId xmlns:a16="http://schemas.microsoft.com/office/drawing/2014/main" id="{480116FC-D4ED-46D8-0F04-982ECFA20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2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65E926E0F19E45B8B0BEE7F65F6329" ma:contentTypeVersion="18" ma:contentTypeDescription="Create a new document." ma:contentTypeScope="" ma:versionID="62c8e7457028f35bf658acd3b98f1342">
  <xsd:schema xmlns:xsd="http://www.w3.org/2001/XMLSchema" xmlns:xs="http://www.w3.org/2001/XMLSchema" xmlns:p="http://schemas.microsoft.com/office/2006/metadata/properties" xmlns:ns2="5b070055-830e-4bbe-99e5-ef4a32594c9e" xmlns:ns3="59fa1697-1fcf-4140-a4b2-4d4b85dab95b" targetNamespace="http://schemas.microsoft.com/office/2006/metadata/properties" ma:root="true" ma:fieldsID="e0642a250f62b123e36002ff2c8a0471" ns2:_="" ns3:_="">
    <xsd:import namespace="5b070055-830e-4bbe-99e5-ef4a32594c9e"/>
    <xsd:import namespace="59fa1697-1fcf-4140-a4b2-4d4b85dab9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070055-830e-4bbe-99e5-ef4a32594c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ebea7aa4-7110-4800-a1f6-1fb0fd95d59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fa1697-1fcf-4140-a4b2-4d4b85dab95b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95941ff5-1610-41a5-881f-97ba028e02cc}" ma:internalName="TaxCatchAll" ma:showField="CatchAllData" ma:web="59fa1697-1fcf-4140-a4b2-4d4b85dab95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339ED-6E2C-4B84-960D-8C6FFE2E9A09}"/>
</file>

<file path=customXml/itemProps2.xml><?xml version="1.0" encoding="utf-8"?>
<ds:datastoreItem xmlns:ds="http://schemas.openxmlformats.org/officeDocument/2006/customXml" ds:itemID="{27D93B77-6CB0-4A0D-934C-B9CC31FFFA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752</TotalTime>
  <Words>1</Words>
  <Application>Microsoft Office PowerPoint</Application>
  <PresentationFormat>Widescreen</PresentationFormat>
  <Paragraphs>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Shand</dc:creator>
  <cp:lastModifiedBy>Adam Shand</cp:lastModifiedBy>
  <cp:revision>1</cp:revision>
  <dcterms:created xsi:type="dcterms:W3CDTF">2023-01-19T04:23:10Z</dcterms:created>
  <dcterms:modified xsi:type="dcterms:W3CDTF">2023-02-18T08:58:00Z</dcterms:modified>
</cp:coreProperties>
</file>

<file path=docProps/thumbnail.jpeg>
</file>